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9" r:id="rId2"/>
  </p:sldIdLst>
  <p:sldSz cx="6400800" cy="4572000"/>
  <p:notesSz cx="6858000" cy="9144000"/>
  <p:embeddedFontLst>
    <p:embeddedFont>
      <p:font typeface="Agrandir Bold" pitchFamily="2" charset="77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Glacial Indifference Bold" pitchFamily="2" charset="0"/>
      <p:regular r:id="rId10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48" autoAdjust="0"/>
  </p:normalViewPr>
  <p:slideViewPr>
    <p:cSldViewPr>
      <p:cViewPr varScale="1">
        <p:scale>
          <a:sx n="175" d="100"/>
          <a:sy n="175" d="100"/>
        </p:scale>
        <p:origin x="131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21.04.2024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#D2FFAA light green</a:t>
            </a:r>
          </a:p>
          <a:p>
            <a:r>
              <a:rPr lang="en-US"/>
              <a:t>#155E14 dark green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49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4772497" cy="2286000"/>
          </a:xfrm>
          <a:custGeom>
            <a:avLst/>
            <a:gdLst/>
            <a:ahLst/>
            <a:cxnLst/>
            <a:rect l="l" t="t" r="r" b="b"/>
            <a:pathLst>
              <a:path w="4772497" h="2286000">
                <a:moveTo>
                  <a:pt x="0" y="0"/>
                </a:moveTo>
                <a:lnTo>
                  <a:pt x="4772497" y="0"/>
                </a:lnTo>
                <a:lnTo>
                  <a:pt x="4772497" y="2286000"/>
                </a:lnTo>
                <a:lnTo>
                  <a:pt x="0" y="228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5126" b="-13512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688402" y="2760509"/>
            <a:ext cx="815418" cy="815418"/>
            <a:chOff x="0" y="0"/>
            <a:chExt cx="1087224" cy="108722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87224" cy="1087224"/>
            </a:xfrm>
            <a:custGeom>
              <a:avLst/>
              <a:gdLst/>
              <a:ahLst/>
              <a:cxnLst/>
              <a:rect l="l" t="t" r="r" b="b"/>
              <a:pathLst>
                <a:path w="1087224" h="1087224">
                  <a:moveTo>
                    <a:pt x="0" y="0"/>
                  </a:moveTo>
                  <a:lnTo>
                    <a:pt x="1087224" y="0"/>
                  </a:lnTo>
                  <a:lnTo>
                    <a:pt x="1087224" y="1087224"/>
                  </a:lnTo>
                  <a:lnTo>
                    <a:pt x="0" y="10872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 rot="640503">
            <a:off x="3689894" y="-312863"/>
            <a:ext cx="3668854" cy="5627779"/>
            <a:chOff x="0" y="0"/>
            <a:chExt cx="1247701" cy="19138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47700" cy="1913890"/>
            </a:xfrm>
            <a:custGeom>
              <a:avLst/>
              <a:gdLst/>
              <a:ahLst/>
              <a:cxnLst/>
              <a:rect l="l" t="t" r="r" b="b"/>
              <a:pathLst>
                <a:path w="1247700" h="1913890">
                  <a:moveTo>
                    <a:pt x="0" y="0"/>
                  </a:moveTo>
                  <a:lnTo>
                    <a:pt x="1247700" y="0"/>
                  </a:lnTo>
                  <a:lnTo>
                    <a:pt x="124770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CC97B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AutoShape 7"/>
          <p:cNvSpPr/>
          <p:nvPr/>
        </p:nvSpPr>
        <p:spPr>
          <a:xfrm flipV="1">
            <a:off x="3054677" y="0"/>
            <a:ext cx="1105746" cy="5606024"/>
          </a:xfrm>
          <a:prstGeom prst="line">
            <a:avLst/>
          </a:prstGeom>
          <a:ln w="47625" cap="flat">
            <a:solidFill>
              <a:srgbClr val="9E498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872159" y="2726327"/>
            <a:ext cx="644793" cy="883783"/>
          </a:xfrm>
          <a:custGeom>
            <a:avLst/>
            <a:gdLst/>
            <a:ahLst/>
            <a:cxnLst/>
            <a:rect l="l" t="t" r="r" b="b"/>
            <a:pathLst>
              <a:path w="644793" h="883783">
                <a:moveTo>
                  <a:pt x="0" y="0"/>
                </a:moveTo>
                <a:lnTo>
                  <a:pt x="644793" y="0"/>
                </a:lnTo>
                <a:lnTo>
                  <a:pt x="644793" y="883782"/>
                </a:lnTo>
                <a:lnTo>
                  <a:pt x="0" y="88378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3054677" y="3751078"/>
            <a:ext cx="3186674" cy="470773"/>
            <a:chOff x="0" y="0"/>
            <a:chExt cx="1888400" cy="27897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888400" cy="278977"/>
            </a:xfrm>
            <a:custGeom>
              <a:avLst/>
              <a:gdLst/>
              <a:ahLst/>
              <a:cxnLst/>
              <a:rect l="l" t="t" r="r" b="b"/>
              <a:pathLst>
                <a:path w="1888400" h="278977">
                  <a:moveTo>
                    <a:pt x="0" y="0"/>
                  </a:moveTo>
                  <a:lnTo>
                    <a:pt x="1888400" y="0"/>
                  </a:lnTo>
                  <a:lnTo>
                    <a:pt x="1888400" y="278977"/>
                  </a:lnTo>
                  <a:lnTo>
                    <a:pt x="0" y="278977"/>
                  </a:lnTo>
                  <a:close/>
                </a:path>
              </a:pathLst>
            </a:custGeom>
            <a:solidFill>
              <a:srgbClr val="77163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38100"/>
              <a:ext cx="1888400" cy="2408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1" indent="0" algn="ctr">
                <a:lnSpc>
                  <a:spcPts val="1746"/>
                </a:lnSpc>
                <a:spcBef>
                  <a:spcPct val="0"/>
                </a:spcBef>
              </a:pPr>
              <a:r>
                <a:rPr lang="en-US" sz="1800" u="none" strike="noStrike" spc="171">
                  <a:solidFill>
                    <a:srgbClr val="ECE0E8"/>
                  </a:solidFill>
                  <a:latin typeface="Glacial Indifference Bold"/>
                </a:rPr>
                <a:t>WE ARE SPONSORING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591987" y="4053140"/>
            <a:ext cx="2137830" cy="175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2"/>
              </a:lnSpc>
            </a:pPr>
            <a:r>
              <a:rPr lang="en-US" sz="951" spc="44">
                <a:solidFill>
                  <a:srgbClr val="CC97B9"/>
                </a:solidFill>
                <a:latin typeface="Agrandir Bold"/>
              </a:rPr>
              <a:t>atphilly.org/registration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91987" y="3752984"/>
            <a:ext cx="2137830" cy="233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746"/>
              </a:lnSpc>
              <a:spcBef>
                <a:spcPct val="0"/>
              </a:spcBef>
            </a:pPr>
            <a:r>
              <a:rPr lang="en-US" sz="1800" u="none" strike="noStrike" spc="171">
                <a:solidFill>
                  <a:srgbClr val="CC97B9"/>
                </a:solidFill>
                <a:latin typeface="Glacial Indifference Bold"/>
              </a:rPr>
              <a:t>REGISTER NOW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Macintosh PowerPoint</Application>
  <PresentationFormat>Custom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Glacial Indifference Bold</vt:lpstr>
      <vt:lpstr>Agrandir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@Philly CGT template image</dc:title>
  <cp:lastModifiedBy>_ Namila</cp:lastModifiedBy>
  <cp:revision>2</cp:revision>
  <dcterms:created xsi:type="dcterms:W3CDTF">2006-08-16T00:00:00Z</dcterms:created>
  <dcterms:modified xsi:type="dcterms:W3CDTF">2024-04-21T23:36:50Z</dcterms:modified>
  <dc:identifier>DAGBar4zH10</dc:identifier>
</cp:coreProperties>
</file>