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notesMasterIdLst>
    <p:notesMasterId r:id="rId7"/>
  </p:notesMasterIdLst>
  <p:sldIdLst>
    <p:sldId id="256" r:id="rId6"/>
  </p:sldIdLst>
  <p:sldSz cx="6400800" cy="4572000"/>
  <p:notesSz cx="6858000" cy="9144000"/>
  <p:embeddedFontLst>
    <p:embeddedFont>
      <p:font typeface="Glacial Indifference Bold" charset="1" panose="00000800000000000000"/>
      <p:regular r:id="rId10"/>
    </p:embeddedFont>
    <p:embeddedFont>
      <p:font typeface="Agrandir Bold" charset="1" panose="00000800000000000000"/>
      <p:regular r:id="rId11"/>
    </p:embeddedFont>
    <p:embeddedFont>
      <p:font typeface="Arial Bold" charset="1" panose="020B08020202020202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2.xml"/><Relationship Id="rId13" Type="http://schemas.openxmlformats.org/officeDocument/2006/relationships/customXml" Target="../customXml/item1.xml"/><Relationship Id="rId3" Type="http://schemas.openxmlformats.org/officeDocument/2006/relationships/viewProps" Target="viewProps.xml"/><Relationship Id="rId12" Type="http://schemas.openxmlformats.org/officeDocument/2006/relationships/font" Target="fonts/font12.fntdata"/><Relationship Id="rId7" Type="http://schemas.openxmlformats.org/officeDocument/2006/relationships/notesMaster" Target="notesMasters/notesMaster1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11" Type="http://schemas.openxmlformats.org/officeDocument/2006/relationships/font" Target="fonts/font11.fntdata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15" Type="http://schemas.openxmlformats.org/officeDocument/2006/relationships/customXml" Target="../customXml/item3.xml"/><Relationship Id="rId10" Type="http://schemas.openxmlformats.org/officeDocument/2006/relationships/font" Target="fonts/font10.fntdata"/><Relationship Id="rId4" Type="http://schemas.openxmlformats.org/officeDocument/2006/relationships/theme" Target="theme/theme1.xml"/><Relationship Id="rId9" Type="http://schemas.openxmlformats.org/officeDocument/2006/relationships/notesSlide" Target="notesSlides/notesSlide1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68E1E-0E44-426D-905E-8AD9B19D2182}" type="datetimeFigureOut">
              <a:rPr lang="cs-CZ" smtClean="0"/>
              <a:t>1.7.2013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B2431-D351-4C6E-A3CF-9DFAC0E3E0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88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p="http://schemas.openxmlformats.org/presentationml/2006/main" xmlns:a="http://schemas.openxmlformats.org/drawingml/2006/main">
  <p:cSld>
    <p:spTree xmlns:r="http://schemas.openxmlformats.org/officeDocument/2006/relationships"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 id="{B7268E1E-0E44-426D-905E-8AD9B19D2182}" type="datetimeFigureOut">
              <a:rPr lang="cs-CZ" smtClean="0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2763"/>
            <a:ext cx="342900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1200"/>
            <a:ext cx="7315200" cy="3081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n-US"/>
              <a:t>#D2FFAA light green</a:t>
            </a:r>
          </a:p>
          <a:p>
            <a:r>
              <a:rPr lang="en-US"/>
              <a:t>#155E14 dark green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02400"/>
            <a:ext cx="3962400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 id="{871B2431-D351-4C6E-A3CF-9DFAC0E3E050}" type="slidenum">
              <a:rPr lang="cs-CZ" smtClean="0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Relationship Id="rId4" Target="../media/image2.jpeg" Type="http://schemas.openxmlformats.org/officeDocument/2006/relationships/image"/><Relationship Id="rId5" Target="../media/image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192A4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-47065"/>
            <a:ext cx="4230639" cy="2548091"/>
          </a:xfrm>
          <a:custGeom>
            <a:avLst/>
            <a:gdLst/>
            <a:ahLst/>
            <a:cxnLst/>
            <a:rect r="r" b="b" t="t" l="l"/>
            <a:pathLst>
              <a:path h="2548091" w="4230639">
                <a:moveTo>
                  <a:pt x="0" y="0"/>
                </a:moveTo>
                <a:lnTo>
                  <a:pt x="4230639" y="0"/>
                </a:lnTo>
                <a:lnTo>
                  <a:pt x="4230639" y="2548092"/>
                </a:lnTo>
                <a:lnTo>
                  <a:pt x="0" y="254809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-33011"/>
            </a:stretch>
          </a:blipFill>
        </p:spPr>
      </p:sp>
      <p:grpSp>
        <p:nvGrpSpPr>
          <p:cNvPr name="Group 3" id="3"/>
          <p:cNvGrpSpPr/>
          <p:nvPr/>
        </p:nvGrpSpPr>
        <p:grpSpPr>
          <a:xfrm rot="640503">
            <a:off x="3689894" y="-312863"/>
            <a:ext cx="3668854" cy="5627779"/>
            <a:chOff x="0" y="0"/>
            <a:chExt cx="1247701" cy="191389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247700" cy="1913890"/>
            </a:xfrm>
            <a:custGeom>
              <a:avLst/>
              <a:gdLst/>
              <a:ahLst/>
              <a:cxnLst/>
              <a:rect r="r" b="b" t="t" l="l"/>
              <a:pathLst>
                <a:path h="1913890" w="1247700">
                  <a:moveTo>
                    <a:pt x="0" y="0"/>
                  </a:moveTo>
                  <a:lnTo>
                    <a:pt x="1247700" y="0"/>
                  </a:lnTo>
                  <a:lnTo>
                    <a:pt x="1247700" y="1913890"/>
                  </a:lnTo>
                  <a:lnTo>
                    <a:pt x="0" y="1913890"/>
                  </a:lnTo>
                  <a:close/>
                </a:path>
              </a:pathLst>
            </a:custGeom>
            <a:solidFill>
              <a:srgbClr val="3C8CB6"/>
            </a:solidFill>
          </p:spPr>
        </p:sp>
      </p:grpSp>
      <p:sp>
        <p:nvSpPr>
          <p:cNvPr name="AutoShape 5" id="5"/>
          <p:cNvSpPr/>
          <p:nvPr/>
        </p:nvSpPr>
        <p:spPr>
          <a:xfrm flipV="true">
            <a:off x="3054677" y="0"/>
            <a:ext cx="1105746" cy="5606024"/>
          </a:xfrm>
          <a:prstGeom prst="line">
            <a:avLst/>
          </a:prstGeom>
          <a:ln cap="flat" w="47625">
            <a:solidFill>
              <a:srgbClr val="8DB667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" id="6"/>
          <p:cNvSpPr/>
          <p:nvPr/>
        </p:nvSpPr>
        <p:spPr>
          <a:xfrm flipH="false" flipV="false" rot="0">
            <a:off x="872159" y="2726327"/>
            <a:ext cx="644793" cy="883783"/>
          </a:xfrm>
          <a:custGeom>
            <a:avLst/>
            <a:gdLst/>
            <a:ahLst/>
            <a:cxnLst/>
            <a:rect r="r" b="b" t="t" l="l"/>
            <a:pathLst>
              <a:path h="883783" w="644793">
                <a:moveTo>
                  <a:pt x="0" y="0"/>
                </a:moveTo>
                <a:lnTo>
                  <a:pt x="644793" y="0"/>
                </a:lnTo>
                <a:lnTo>
                  <a:pt x="644793" y="883782"/>
                </a:lnTo>
                <a:lnTo>
                  <a:pt x="0" y="88378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3054677" y="3751078"/>
            <a:ext cx="3186674" cy="470773"/>
            <a:chOff x="0" y="0"/>
            <a:chExt cx="1888400" cy="278977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888400" cy="278977"/>
            </a:xfrm>
            <a:custGeom>
              <a:avLst/>
              <a:gdLst/>
              <a:ahLst/>
              <a:cxnLst/>
              <a:rect r="r" b="b" t="t" l="l"/>
              <a:pathLst>
                <a:path h="278977" w="1888400">
                  <a:moveTo>
                    <a:pt x="0" y="0"/>
                  </a:moveTo>
                  <a:lnTo>
                    <a:pt x="1888400" y="0"/>
                  </a:lnTo>
                  <a:lnTo>
                    <a:pt x="1888400" y="278977"/>
                  </a:lnTo>
                  <a:lnTo>
                    <a:pt x="0" y="278977"/>
                  </a:lnTo>
                  <a:close/>
                </a:path>
              </a:pathLst>
            </a:custGeom>
            <a:solidFill>
              <a:srgbClr val="2D5E7D"/>
            </a:solidFill>
          </p:spPr>
        </p:sp>
        <p:sp>
          <p:nvSpPr>
            <p:cNvPr name="TextBox 9" id="9"/>
            <p:cNvSpPr txBox="true"/>
            <p:nvPr/>
          </p:nvSpPr>
          <p:spPr>
            <a:xfrm>
              <a:off x="0" y="38100"/>
              <a:ext cx="1888400" cy="2408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1">
                <a:lnSpc>
                  <a:spcPts val="1746"/>
                </a:lnSpc>
                <a:spcBef>
                  <a:spcPct val="0"/>
                </a:spcBef>
              </a:pPr>
              <a:r>
                <a:rPr lang="en-US" b="true" sz="1800" spc="171" strike="noStrike" u="none">
                  <a:solidFill>
                    <a:srgbClr val="57D7E4"/>
                  </a:solidFill>
                  <a:latin typeface="Glacial Indifference Bold"/>
                  <a:ea typeface="Glacial Indifference Bold"/>
                  <a:cs typeface="Glacial Indifference Bold"/>
                  <a:sym typeface="Glacial Indifference Bold"/>
                </a:rPr>
                <a:t>WE ARE ATTENDING</a:t>
              </a:r>
            </a:p>
          </p:txBody>
        </p:sp>
      </p:grpSp>
      <p:sp>
        <p:nvSpPr>
          <p:cNvPr name="TextBox 10" id="10"/>
          <p:cNvSpPr txBox="true"/>
          <p:nvPr/>
        </p:nvSpPr>
        <p:spPr>
          <a:xfrm rot="0">
            <a:off x="591987" y="4053140"/>
            <a:ext cx="2137830" cy="1758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32"/>
              </a:lnSpc>
            </a:pPr>
            <a:r>
              <a:rPr lang="en-US" b="true" sz="951" spc="44">
                <a:solidFill>
                  <a:srgbClr val="8DB667"/>
                </a:solidFill>
                <a:latin typeface="Agrandir Bold"/>
                <a:ea typeface="Agrandir Bold"/>
                <a:cs typeface="Agrandir Bold"/>
                <a:sym typeface="Agrandir Bold"/>
              </a:rPr>
              <a:t>atphilly.org/registration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591987" y="3752984"/>
            <a:ext cx="2137830" cy="2335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1">
              <a:lnSpc>
                <a:spcPts val="1746"/>
              </a:lnSpc>
              <a:spcBef>
                <a:spcPct val="0"/>
              </a:spcBef>
            </a:pPr>
            <a:r>
              <a:rPr lang="en-US" b="true" sz="1800" spc="171" strike="noStrike" u="none">
                <a:solidFill>
                  <a:srgbClr val="57D7E4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REGISTER NOW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78875" y="244400"/>
            <a:ext cx="1551310" cy="2266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27 - 28 June, 2025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78837" y="419100"/>
            <a:ext cx="2354149" cy="2887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96"/>
              </a:lnSpc>
            </a:pPr>
            <a:r>
              <a:rPr lang="en-US" sz="731" spc="34" b="true">
                <a:solidFill>
                  <a:srgbClr val="FDFDFD"/>
                </a:solidFill>
                <a:latin typeface="Arial Bold"/>
                <a:ea typeface="Arial Bold"/>
                <a:cs typeface="Arial Bold"/>
                <a:sym typeface="Arial Bold"/>
              </a:rPr>
              <a:t>Sheraton Valley Forge Hotel, </a:t>
            </a:r>
          </a:p>
          <a:p>
            <a:pPr algn="l">
              <a:lnSpc>
                <a:spcPts val="1096"/>
              </a:lnSpc>
              <a:spcBef>
                <a:spcPct val="0"/>
              </a:spcBef>
            </a:pPr>
            <a:r>
              <a:rPr lang="en-US" b="true" sz="731" spc="34">
                <a:solidFill>
                  <a:srgbClr val="FDFDFD"/>
                </a:solidFill>
                <a:latin typeface="Arial Bold"/>
                <a:ea typeface="Arial Bold"/>
                <a:cs typeface="Arial Bold"/>
                <a:sym typeface="Arial Bold"/>
              </a:rPr>
              <a:t>480 N Gulph Rd. King of Prussia, PA 19406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278837" y="1014368"/>
            <a:ext cx="3634547" cy="8983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66"/>
              </a:lnSpc>
            </a:pPr>
            <a:r>
              <a:rPr lang="en-US" sz="1971" b="true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2025</a:t>
            </a:r>
          </a:p>
          <a:p>
            <a:pPr algn="l">
              <a:lnSpc>
                <a:spcPts val="2266"/>
              </a:lnSpc>
            </a:pPr>
            <a:r>
              <a:rPr lang="en-US" sz="1971" b="true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@PHILLY CELL AND GENE THERAPY CONFERENCE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4291151" y="541262"/>
            <a:ext cx="1873130" cy="1873130"/>
            <a:chOff x="0" y="0"/>
            <a:chExt cx="812800" cy="812800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TextBox 17" id="17"/>
          <p:cNvSpPr txBox="true"/>
          <p:nvPr/>
        </p:nvSpPr>
        <p:spPr>
          <a:xfrm rot="0">
            <a:off x="4216865" y="2568624"/>
            <a:ext cx="1947416" cy="6457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79"/>
              </a:lnSpc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&lt;Name&gt;, &lt;Credential&gt;.</a:t>
            </a:r>
          </a:p>
          <a:p>
            <a:pPr algn="r">
              <a:lnSpc>
                <a:spcPts val="1679"/>
              </a:lnSpc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&lt;Title&gt;</a:t>
            </a:r>
          </a:p>
          <a:p>
            <a:pPr algn="r">
              <a:lnSpc>
                <a:spcPts val="1679"/>
              </a:lnSpc>
              <a:spcBef>
                <a:spcPct val="0"/>
              </a:spcBef>
            </a:pPr>
            <a:r>
              <a:rPr lang="en-US" b="true" sz="1200" spc="114">
                <a:solidFill>
                  <a:srgbClr val="57D7E4"/>
                </a:solidFill>
                <a:latin typeface="Arial Bold"/>
                <a:ea typeface="Arial Bold"/>
                <a:cs typeface="Arial Bold"/>
                <a:sym typeface="Arial Bold"/>
              </a:rPr>
              <a:t>&lt;Company Name&gt;</a:t>
            </a:r>
          </a:p>
        </p:txBody>
      </p:sp>
      <p:pic>
        <p:nvPicPr>
          <p:cNvPr name="Picture 18" id="18"/>
          <p:cNvPicPr>
            <a:picLocks noChangeAspect="true"/>
          </p:cNvPicPr>
          <p:nvPr/>
        </p:nvPicPr>
        <p:blipFill>
          <a:blip r:embed="rId5"/>
          <a:stretch>
            <a:fillRect/>
          </a:stretch>
        </p:blipFill>
        <p:spPr>
          <a:xfrm rot="0">
            <a:off x="1575941" y="2658458"/>
            <a:ext cx="1019520" cy="10195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B7D68826C7BB41BD0B224F5B0FA84F" ma:contentTypeVersion="18" ma:contentTypeDescription="Create a new document." ma:contentTypeScope="" ma:versionID="be0aca7b9593e97d728925a1589c6a39">
  <xsd:schema xmlns:xsd="http://www.w3.org/2001/XMLSchema" xmlns:xs="http://www.w3.org/2001/XMLSchema" xmlns:p="http://schemas.microsoft.com/office/2006/metadata/properties" xmlns:ns2="ea10644a-c565-4713-b468-8b57bcbd9ed4" xmlns:ns3="595dc8a1-b3c6-4de0-b434-6c3dc31810cc" targetNamespace="http://schemas.microsoft.com/office/2006/metadata/properties" ma:root="true" ma:fieldsID="88be36ff5658992c9134f97ba5430c8e" ns2:_="" ns3:_="">
    <xsd:import namespace="ea10644a-c565-4713-b468-8b57bcbd9ed4"/>
    <xsd:import namespace="595dc8a1-b3c6-4de0-b434-6c3dc31810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LengthInSeconds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10644a-c565-4713-b468-8b57bcbd9e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bd5feff-7006-4d45-a124-97c9cc65bbef}" ma:internalName="TaxCatchAll" ma:showField="CatchAllData" ma:web="ea10644a-c565-4713-b468-8b57bcbd9e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5dc8a1-b3c6-4de0-b434-6c3dc3181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f03974d-1d46-4839-a99f-3dc61c2074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5dc8a1-b3c6-4de0-b434-6c3dc31810cc">
      <Terms xmlns="http://schemas.microsoft.com/office/infopath/2007/PartnerControls"/>
    </lcf76f155ced4ddcb4097134ff3c332f>
    <TaxCatchAll xmlns="ea10644a-c565-4713-b468-8b57bcbd9ed4" xsi:nil="true"/>
  </documentManagement>
</p:properties>
</file>

<file path=customXml/itemProps1.xml><?xml version="1.0" encoding="utf-8"?>
<ds:datastoreItem xmlns:ds="http://schemas.openxmlformats.org/officeDocument/2006/customXml" ds:itemID="{BF4B25DA-0CC9-45CC-B8CE-BFDBF308DF11}"/>
</file>

<file path=customXml/itemProps2.xml><?xml version="1.0" encoding="utf-8"?>
<ds:datastoreItem xmlns:ds="http://schemas.openxmlformats.org/officeDocument/2006/customXml" ds:itemID="{6E8C3E8B-9D47-4BC4-8699-19E510E5EC5D}"/>
</file>

<file path=customXml/itemProps3.xml><?xml version="1.0" encoding="utf-8"?>
<ds:datastoreItem xmlns:ds="http://schemas.openxmlformats.org/officeDocument/2006/customXml" ds:itemID="{D7FDA5B3-9315-4099-8AE5-EB5C04DC8C6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media toolkit CGT template image</dc:title>
  <cp:revision>1</cp:revision>
  <dcterms:created xsi:type="dcterms:W3CDTF">2006-08-16T00:00:00Z</dcterms:created>
  <dcterms:modified xsi:type="dcterms:W3CDTF">2011-08-01T06:04:30Z</dcterms:modified>
  <dc:identifier>DAGjTUAMEQs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0x0101004FB7D68826C7BB41BD0B224F5B0FA84F</vt:lpwstr>
  </property>
</Properties>
</file>