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7"/>
  </p:notesMasterIdLst>
  <p:sldIdLst>
    <p:sldId id="256" r:id="rId5"/>
    <p:sldId id="257" r:id="rId6"/>
  </p:sldIdLst>
  <p:sldSz cx="6400800" cy="4572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F9AF4C7-3197-477A-994B-9230CEEE1723}" v="6" dt="2025-05-16T01:07:18.980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50" d="100"/>
          <a:sy n="150" d="100"/>
        </p:scale>
        <p:origin x="1770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an Huize" userId="cb2789eccbab480c" providerId="LiveId" clId="{6F9AF4C7-3197-477A-994B-9230CEEE1723}"/>
    <pc:docChg chg="undo custSel addSld modSld">
      <pc:chgData name="Yan Huize" userId="cb2789eccbab480c" providerId="LiveId" clId="{6F9AF4C7-3197-477A-994B-9230CEEE1723}" dt="2025-05-16T01:07:18.980" v="81"/>
      <pc:docMkLst>
        <pc:docMk/>
      </pc:docMkLst>
      <pc:sldChg chg="modSp mod">
        <pc:chgData name="Yan Huize" userId="cb2789eccbab480c" providerId="LiveId" clId="{6F9AF4C7-3197-477A-994B-9230CEEE1723}" dt="2025-05-16T01:03:39.755" v="11" actId="1076"/>
        <pc:sldMkLst>
          <pc:docMk/>
          <pc:sldMk cId="0" sldId="256"/>
        </pc:sldMkLst>
        <pc:spChg chg="mod">
          <ac:chgData name="Yan Huize" userId="cb2789eccbab480c" providerId="LiveId" clId="{6F9AF4C7-3197-477A-994B-9230CEEE1723}" dt="2025-05-16T01:03:39.755" v="11" actId="1076"/>
          <ac:spMkLst>
            <pc:docMk/>
            <pc:sldMk cId="0" sldId="256"/>
            <ac:spMk id="94" creationId="{00000000-0000-0000-0000-000000000000}"/>
          </ac:spMkLst>
        </pc:spChg>
        <pc:spChg chg="mod">
          <ac:chgData name="Yan Huize" userId="cb2789eccbab480c" providerId="LiveId" clId="{6F9AF4C7-3197-477A-994B-9230CEEE1723}" dt="2025-05-16T01:03:12.131" v="8" actId="1037"/>
          <ac:spMkLst>
            <pc:docMk/>
            <pc:sldMk cId="0" sldId="256"/>
            <ac:spMk id="103" creationId="{00000000-0000-0000-0000-000000000000}"/>
          </ac:spMkLst>
        </pc:spChg>
      </pc:sldChg>
      <pc:sldChg chg="addSp delSp modSp add mod setBg modAnim">
        <pc:chgData name="Yan Huize" userId="cb2789eccbab480c" providerId="LiveId" clId="{6F9AF4C7-3197-477A-994B-9230CEEE1723}" dt="2025-05-16T01:07:18.980" v="81"/>
        <pc:sldMkLst>
          <pc:docMk/>
          <pc:sldMk cId="2586105866" sldId="257"/>
        </pc:sldMkLst>
        <pc:spChg chg="add mod">
          <ac:chgData name="Yan Huize" userId="cb2789eccbab480c" providerId="LiveId" clId="{6F9AF4C7-3197-477A-994B-9230CEEE1723}" dt="2025-05-16T01:05:30.231" v="78" actId="1037"/>
          <ac:spMkLst>
            <pc:docMk/>
            <pc:sldMk cId="2586105866" sldId="257"/>
            <ac:spMk id="2" creationId="{4B75CF90-8EDE-B944-4702-214599711C61}"/>
          </ac:spMkLst>
        </pc:spChg>
        <pc:spChg chg="mod">
          <ac:chgData name="Yan Huize" userId="cb2789eccbab480c" providerId="LiveId" clId="{6F9AF4C7-3197-477A-994B-9230CEEE1723}" dt="2025-05-16T01:04:21.006" v="17" actId="14100"/>
          <ac:spMkLst>
            <pc:docMk/>
            <pc:sldMk cId="2586105866" sldId="257"/>
            <ac:spMk id="97" creationId="{395534A8-217F-7DF5-062A-16B816F8EBD3}"/>
          </ac:spMkLst>
        </pc:spChg>
        <pc:spChg chg="del">
          <ac:chgData name="Yan Huize" userId="cb2789eccbab480c" providerId="LiveId" clId="{6F9AF4C7-3197-477A-994B-9230CEEE1723}" dt="2025-05-16T01:04:45.659" v="23" actId="478"/>
          <ac:spMkLst>
            <pc:docMk/>
            <pc:sldMk cId="2586105866" sldId="257"/>
            <ac:spMk id="101" creationId="{74A378E1-6EED-DF75-65D6-70D6A30C6041}"/>
          </ac:spMkLst>
        </pc:spChg>
        <pc:spChg chg="del">
          <ac:chgData name="Yan Huize" userId="cb2789eccbab480c" providerId="LiveId" clId="{6F9AF4C7-3197-477A-994B-9230CEEE1723}" dt="2025-05-16T01:04:43.177" v="22" actId="478"/>
          <ac:spMkLst>
            <pc:docMk/>
            <pc:sldMk cId="2586105866" sldId="257"/>
            <ac:spMk id="102" creationId="{5EEF76D7-B6F0-A247-F97B-FC5487A1F341}"/>
          </ac:spMkLst>
        </pc:spChg>
        <pc:picChg chg="mod">
          <ac:chgData name="Yan Huize" userId="cb2789eccbab480c" providerId="LiveId" clId="{6F9AF4C7-3197-477A-994B-9230CEEE1723}" dt="2025-05-16T01:04:37.957" v="21" actId="14100"/>
          <ac:picMkLst>
            <pc:docMk/>
            <pc:sldMk cId="2586105866" sldId="257"/>
            <ac:picMk id="108" creationId="{E3ED8CB2-8E31-8B78-290C-B8DF6464EE9D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2" name="Shape 9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/>
          </p:nvPr>
        </p:nvSpPr>
        <p:spPr>
          <a:xfrm>
            <a:off x="1028700" y="685800"/>
            <a:ext cx="48006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" name="Shape 11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#D2FFAA light green</a:t>
            </a:r>
          </a:p>
          <a:p>
            <a:r>
              <a:t>#155E14 dark green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A5A9AB-7FE3-0E27-321B-A74EECCEE9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>
            <a:extLst>
              <a:ext uri="{FF2B5EF4-FFF2-40B4-BE49-F238E27FC236}">
                <a16:creationId xmlns:a16="http://schemas.microsoft.com/office/drawing/2014/main" id="{8165AD7E-4F88-B747-29F3-F56A04E7BDA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028700" y="685800"/>
            <a:ext cx="48006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" name="Shape 110">
            <a:extLst>
              <a:ext uri="{FF2B5EF4-FFF2-40B4-BE49-F238E27FC236}">
                <a16:creationId xmlns:a16="http://schemas.microsoft.com/office/drawing/2014/main" id="{8C025B3C-A64D-E036-7FF0-9322D6619FFE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#D2FFAA light green</a:t>
            </a:r>
          </a:p>
          <a:p>
            <a:r>
              <a:t>#155E14 dark green</a:t>
            </a:r>
          </a:p>
        </p:txBody>
      </p:sp>
    </p:spTree>
    <p:extLst>
      <p:ext uri="{BB962C8B-B14F-4D97-AF65-F5344CB8AC3E}">
        <p14:creationId xmlns:p14="http://schemas.microsoft.com/office/powerpoint/2010/main" val="9720210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t>Title Text</a:t>
            </a:r>
          </a:p>
        </p:txBody>
      </p:sp>
      <p:sp>
        <p:nvSpPr>
          <p:cNvPr id="30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4572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9144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13716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18288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9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sz="2400" b="1"/>
            </a:lvl1pPr>
            <a:lvl2pPr marL="0" indent="457200">
              <a:spcBef>
                <a:spcPts val="500"/>
              </a:spcBef>
              <a:buSzTx/>
              <a:buFontTx/>
              <a:buNone/>
              <a:defRPr sz="2400" b="1"/>
            </a:lvl2pPr>
            <a:lvl3pPr marL="0" indent="914400">
              <a:spcBef>
                <a:spcPts val="500"/>
              </a:spcBef>
              <a:buSzTx/>
              <a:buFontTx/>
              <a:buNone/>
              <a:defRPr sz="2400" b="1"/>
            </a:lvl3pPr>
            <a:lvl4pPr marL="0" indent="1371600">
              <a:spcBef>
                <a:spcPts val="500"/>
              </a:spcBef>
              <a:buSzTx/>
              <a:buFontTx/>
              <a:buNone/>
              <a:defRPr sz="2400" b="1"/>
            </a:lvl4pPr>
            <a:lvl5pPr marL="0" indent="1828800">
              <a:spcBef>
                <a:spcPts val="500"/>
              </a:spcBef>
              <a:buSzTx/>
              <a:buFont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Title Text</a:t>
            </a:r>
          </a:p>
        </p:txBody>
      </p:sp>
      <p:sp>
        <p:nvSpPr>
          <p:cNvPr id="73" name="Body Level One…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>
            <a:spLocks noGrp="1"/>
          </p:cNvSpPr>
          <p:nvPr>
            <p:ph type="body" idx="21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  <a:endParaRPr/>
          </a:p>
        </p:txBody>
      </p:sp>
      <p:sp>
        <p:nvSpPr>
          <p:cNvPr id="7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Title Text</a:t>
            </a:r>
          </a:p>
        </p:txBody>
      </p:sp>
      <p:sp>
        <p:nvSpPr>
          <p:cNvPr id="83" name="Picture Placeholder 2"/>
          <p:cNvSpPr>
            <a:spLocks noGrp="1"/>
          </p:cNvSpPr>
          <p:nvPr>
            <p:ph type="pic" idx="21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320040" y="61383"/>
            <a:ext cx="5760721" cy="10054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320040" y="1066800"/>
            <a:ext cx="5760721" cy="3505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428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med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92A4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Freeform 2"/>
          <p:cNvSpPr/>
          <p:nvPr/>
        </p:nvSpPr>
        <p:spPr>
          <a:xfrm>
            <a:off x="-1" y="-47065"/>
            <a:ext cx="4230641" cy="2548092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5" name="Freeform 4"/>
          <p:cNvSpPr/>
          <p:nvPr/>
        </p:nvSpPr>
        <p:spPr>
          <a:xfrm rot="640503">
            <a:off x="3689894" y="-312864"/>
            <a:ext cx="3668852" cy="5627780"/>
          </a:xfrm>
          <a:prstGeom prst="rect">
            <a:avLst/>
          </a:prstGeom>
          <a:solidFill>
            <a:srgbClr val="3C8CB6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6" name="AutoShape 5"/>
          <p:cNvSpPr/>
          <p:nvPr/>
        </p:nvSpPr>
        <p:spPr>
          <a:xfrm flipV="1">
            <a:off x="3054676" y="-1"/>
            <a:ext cx="1105748" cy="5606026"/>
          </a:xfrm>
          <a:prstGeom prst="line">
            <a:avLst/>
          </a:prstGeom>
          <a:ln w="47625">
            <a:solidFill>
              <a:srgbClr val="8DB667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7" name="Freeform 6"/>
          <p:cNvSpPr/>
          <p:nvPr/>
        </p:nvSpPr>
        <p:spPr>
          <a:xfrm>
            <a:off x="872158" y="2726326"/>
            <a:ext cx="644794" cy="883783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grpSp>
        <p:nvGrpSpPr>
          <p:cNvPr id="100" name="Group 7"/>
          <p:cNvGrpSpPr/>
          <p:nvPr/>
        </p:nvGrpSpPr>
        <p:grpSpPr>
          <a:xfrm>
            <a:off x="3054676" y="3751077"/>
            <a:ext cx="3186675" cy="470775"/>
            <a:chOff x="0" y="0"/>
            <a:chExt cx="3186674" cy="470773"/>
          </a:xfrm>
        </p:grpSpPr>
        <p:sp>
          <p:nvSpPr>
            <p:cNvPr id="98" name="Freeform 8"/>
            <p:cNvSpPr/>
            <p:nvPr/>
          </p:nvSpPr>
          <p:spPr>
            <a:xfrm>
              <a:off x="0" y="-1"/>
              <a:ext cx="3186675" cy="470775"/>
            </a:xfrm>
            <a:prstGeom prst="rect">
              <a:avLst/>
            </a:prstGeom>
            <a:solidFill>
              <a:srgbClr val="2D5E7D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99" name="TextBox 9"/>
            <p:cNvSpPr txBox="1"/>
            <p:nvPr/>
          </p:nvSpPr>
          <p:spPr>
            <a:xfrm>
              <a:off x="-1" y="104086"/>
              <a:ext cx="3186676" cy="3268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lvl="1" indent="0" algn="ctr">
                <a:lnSpc>
                  <a:spcPts val="1700"/>
                </a:lnSpc>
                <a:defRPr b="1" spc="171">
                  <a:solidFill>
                    <a:srgbClr val="57D7E4"/>
                  </a:solidFill>
                  <a:latin typeface="Glacial Indifference Bold"/>
                  <a:ea typeface="Glacial Indifference Bold"/>
                  <a:cs typeface="Glacial Indifference Bold"/>
                  <a:sym typeface="Glacial Indifference Bold"/>
                </a:defRPr>
              </a:pPr>
              <a:r>
                <a:t>I AM PRESENTING</a:t>
              </a:r>
            </a:p>
          </p:txBody>
        </p:sp>
      </p:grpSp>
      <p:sp>
        <p:nvSpPr>
          <p:cNvPr id="101" name="TextBox 10"/>
          <p:cNvSpPr txBox="1"/>
          <p:nvPr/>
        </p:nvSpPr>
        <p:spPr>
          <a:xfrm>
            <a:off x="591986" y="4053139"/>
            <a:ext cx="2137831" cy="1583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1300"/>
              </a:lnSpc>
              <a:defRPr sz="900" b="1" spc="44">
                <a:solidFill>
                  <a:srgbClr val="8DB667"/>
                </a:solidFill>
                <a:latin typeface="Agrandir Bold"/>
                <a:ea typeface="Agrandir Bold"/>
                <a:cs typeface="Agrandir Bold"/>
                <a:sym typeface="Agrandir Bold"/>
              </a:defRPr>
            </a:lvl1pPr>
          </a:lstStyle>
          <a:p>
            <a:r>
              <a:t>atphilly.org/registration</a:t>
            </a:r>
          </a:p>
        </p:txBody>
      </p:sp>
      <p:sp>
        <p:nvSpPr>
          <p:cNvPr id="102" name="TextBox 11"/>
          <p:cNvSpPr txBox="1"/>
          <p:nvPr/>
        </p:nvSpPr>
        <p:spPr>
          <a:xfrm>
            <a:off x="591986" y="3752984"/>
            <a:ext cx="2137831" cy="2252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lvl="1" indent="0" algn="ctr">
              <a:lnSpc>
                <a:spcPts val="1700"/>
              </a:lnSpc>
              <a:defRPr b="1" spc="171">
                <a:solidFill>
                  <a:srgbClr val="57D7E4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defRPr>
            </a:pPr>
            <a:r>
              <a:t>REGISTER NOW</a:t>
            </a:r>
          </a:p>
        </p:txBody>
      </p:sp>
      <p:sp>
        <p:nvSpPr>
          <p:cNvPr id="103" name="TextBox 12"/>
          <p:cNvSpPr txBox="1"/>
          <p:nvPr/>
        </p:nvSpPr>
        <p:spPr>
          <a:xfrm>
            <a:off x="229450" y="244400"/>
            <a:ext cx="1673494" cy="1948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 algn="ctr">
              <a:lnSpc>
                <a:spcPts val="1600"/>
              </a:lnSpc>
              <a:defRPr sz="1200" b="1" spc="114">
                <a:solidFill>
                  <a:srgbClr val="57D7E4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dirty="0"/>
              <a:t>27 - 28 June, 2025</a:t>
            </a:r>
          </a:p>
        </p:txBody>
      </p:sp>
      <p:sp>
        <p:nvSpPr>
          <p:cNvPr id="104" name="TextBox 13"/>
          <p:cNvSpPr txBox="1"/>
          <p:nvPr/>
        </p:nvSpPr>
        <p:spPr>
          <a:xfrm>
            <a:off x="278837" y="419100"/>
            <a:ext cx="2354149" cy="2474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ts val="1000"/>
              </a:lnSpc>
              <a:defRPr sz="700" b="1" spc="34">
                <a:solidFill>
                  <a:srgbClr val="FDFDFD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Sheraton Valley Forge Hotel, </a:t>
            </a:r>
          </a:p>
          <a:p>
            <a:pPr>
              <a:lnSpc>
                <a:spcPts val="1000"/>
              </a:lnSpc>
              <a:defRPr sz="700" b="1" spc="34">
                <a:solidFill>
                  <a:srgbClr val="FDFDFD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480 N Gulph Rd. King of Prussia, PA 19406</a:t>
            </a:r>
          </a:p>
        </p:txBody>
      </p:sp>
      <p:sp>
        <p:nvSpPr>
          <p:cNvPr id="105" name="TextBox 14"/>
          <p:cNvSpPr txBox="1"/>
          <p:nvPr/>
        </p:nvSpPr>
        <p:spPr>
          <a:xfrm>
            <a:off x="278836" y="1014368"/>
            <a:ext cx="3634549" cy="8334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ts val="2200"/>
              </a:lnSpc>
              <a:defRPr sz="1900" b="1">
                <a:solidFill>
                  <a:srgbClr val="57D7E4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2025</a:t>
            </a:r>
          </a:p>
          <a:p>
            <a:pPr>
              <a:lnSpc>
                <a:spcPts val="2200"/>
              </a:lnSpc>
              <a:defRPr sz="1900" b="1">
                <a:solidFill>
                  <a:srgbClr val="57D7E4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@PHILLY CELL AND GENE THERAPY CONFERENCE</a:t>
            </a:r>
          </a:p>
        </p:txBody>
      </p:sp>
      <p:sp>
        <p:nvSpPr>
          <p:cNvPr id="106" name="Freeform 16"/>
          <p:cNvSpPr/>
          <p:nvPr/>
        </p:nvSpPr>
        <p:spPr>
          <a:xfrm>
            <a:off x="4291150" y="541262"/>
            <a:ext cx="1873131" cy="1873131"/>
          </a:xfrm>
          <a:prstGeom prst="ellipse">
            <a:avLst/>
          </a:prstGeom>
          <a:solidFill>
            <a:srgbClr val="000000">
              <a:alpha val="0"/>
            </a:srgbClr>
          </a:solidFill>
          <a:ln w="12700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07" name="TextBox 17"/>
          <p:cNvSpPr txBox="1"/>
          <p:nvPr/>
        </p:nvSpPr>
        <p:spPr>
          <a:xfrm>
            <a:off x="4216865" y="2568624"/>
            <a:ext cx="1947417" cy="601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algn="r">
              <a:lnSpc>
                <a:spcPts val="1600"/>
              </a:lnSpc>
              <a:defRPr sz="1200" b="1" spc="114">
                <a:solidFill>
                  <a:srgbClr val="57D7E4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&lt;Name&gt;, &lt;Credential&gt;.</a:t>
            </a:r>
          </a:p>
          <a:p>
            <a:pPr algn="r">
              <a:lnSpc>
                <a:spcPts val="1600"/>
              </a:lnSpc>
              <a:defRPr sz="1200" b="1" spc="114">
                <a:solidFill>
                  <a:srgbClr val="57D7E4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&lt;Title&gt;</a:t>
            </a:r>
          </a:p>
          <a:p>
            <a:pPr algn="r">
              <a:lnSpc>
                <a:spcPts val="1600"/>
              </a:lnSpc>
              <a:defRPr sz="1200" b="1" spc="114">
                <a:solidFill>
                  <a:srgbClr val="57D7E4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&lt;Company Name&gt;</a:t>
            </a:r>
          </a:p>
        </p:txBody>
      </p:sp>
      <p:pic>
        <p:nvPicPr>
          <p:cNvPr id="108" name="Picture 18" descr="Picture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75941" y="2658458"/>
            <a:ext cx="1019521" cy="101952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30DE37C-C2A3-9238-EA1B-14FFC36A26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Freeform 2">
            <a:extLst>
              <a:ext uri="{FF2B5EF4-FFF2-40B4-BE49-F238E27FC236}">
                <a16:creationId xmlns:a16="http://schemas.microsoft.com/office/drawing/2014/main" id="{D3052950-3D45-AED7-108B-DD6A0BB12743}"/>
              </a:ext>
            </a:extLst>
          </p:cNvPr>
          <p:cNvSpPr/>
          <p:nvPr/>
        </p:nvSpPr>
        <p:spPr>
          <a:xfrm>
            <a:off x="-1" y="-47065"/>
            <a:ext cx="4230641" cy="2548092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5" name="Freeform 4">
            <a:extLst>
              <a:ext uri="{FF2B5EF4-FFF2-40B4-BE49-F238E27FC236}">
                <a16:creationId xmlns:a16="http://schemas.microsoft.com/office/drawing/2014/main" id="{7E09C439-2D6F-A2E0-3490-CE80F37255B8}"/>
              </a:ext>
            </a:extLst>
          </p:cNvPr>
          <p:cNvSpPr/>
          <p:nvPr/>
        </p:nvSpPr>
        <p:spPr>
          <a:xfrm rot="640503">
            <a:off x="3689894" y="-312864"/>
            <a:ext cx="3668852" cy="5627780"/>
          </a:xfrm>
          <a:prstGeom prst="rect">
            <a:avLst/>
          </a:prstGeom>
          <a:solidFill>
            <a:srgbClr val="3C8CB6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6" name="AutoShape 5">
            <a:extLst>
              <a:ext uri="{FF2B5EF4-FFF2-40B4-BE49-F238E27FC236}">
                <a16:creationId xmlns:a16="http://schemas.microsoft.com/office/drawing/2014/main" id="{860AEA4F-3CCC-1707-4F0E-06BD2B760C23}"/>
              </a:ext>
            </a:extLst>
          </p:cNvPr>
          <p:cNvSpPr/>
          <p:nvPr/>
        </p:nvSpPr>
        <p:spPr>
          <a:xfrm flipV="1">
            <a:off x="3054676" y="-1"/>
            <a:ext cx="1105748" cy="5606026"/>
          </a:xfrm>
          <a:prstGeom prst="line">
            <a:avLst/>
          </a:prstGeom>
          <a:ln w="47625">
            <a:solidFill>
              <a:srgbClr val="8DB667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7" name="Freeform 6">
            <a:extLst>
              <a:ext uri="{FF2B5EF4-FFF2-40B4-BE49-F238E27FC236}">
                <a16:creationId xmlns:a16="http://schemas.microsoft.com/office/drawing/2014/main" id="{395534A8-217F-7DF5-062A-16B816F8EBD3}"/>
              </a:ext>
            </a:extLst>
          </p:cNvPr>
          <p:cNvSpPr/>
          <p:nvPr/>
        </p:nvSpPr>
        <p:spPr>
          <a:xfrm>
            <a:off x="112523" y="4053139"/>
            <a:ext cx="357034" cy="455912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grpSp>
        <p:nvGrpSpPr>
          <p:cNvPr id="100" name="Group 7">
            <a:extLst>
              <a:ext uri="{FF2B5EF4-FFF2-40B4-BE49-F238E27FC236}">
                <a16:creationId xmlns:a16="http://schemas.microsoft.com/office/drawing/2014/main" id="{C4942C18-EB42-4ABE-A52A-764A9AE4E980}"/>
              </a:ext>
            </a:extLst>
          </p:cNvPr>
          <p:cNvGrpSpPr/>
          <p:nvPr/>
        </p:nvGrpSpPr>
        <p:grpSpPr>
          <a:xfrm>
            <a:off x="3054676" y="3751077"/>
            <a:ext cx="3186675" cy="470775"/>
            <a:chOff x="0" y="0"/>
            <a:chExt cx="3186674" cy="470773"/>
          </a:xfrm>
        </p:grpSpPr>
        <p:sp>
          <p:nvSpPr>
            <p:cNvPr id="98" name="Freeform 8">
              <a:extLst>
                <a:ext uri="{FF2B5EF4-FFF2-40B4-BE49-F238E27FC236}">
                  <a16:creationId xmlns:a16="http://schemas.microsoft.com/office/drawing/2014/main" id="{F72CC1FC-4DF0-53D2-104B-213FDDE6CEB3}"/>
                </a:ext>
              </a:extLst>
            </p:cNvPr>
            <p:cNvSpPr/>
            <p:nvPr/>
          </p:nvSpPr>
          <p:spPr>
            <a:xfrm>
              <a:off x="0" y="-1"/>
              <a:ext cx="3186675" cy="470775"/>
            </a:xfrm>
            <a:prstGeom prst="rect">
              <a:avLst/>
            </a:prstGeom>
            <a:solidFill>
              <a:srgbClr val="2D5E7D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99" name="TextBox 9">
              <a:extLst>
                <a:ext uri="{FF2B5EF4-FFF2-40B4-BE49-F238E27FC236}">
                  <a16:creationId xmlns:a16="http://schemas.microsoft.com/office/drawing/2014/main" id="{C07BC719-0177-6671-45DC-01A5ED77A2F0}"/>
                </a:ext>
              </a:extLst>
            </p:cNvPr>
            <p:cNvSpPr txBox="1"/>
            <p:nvPr/>
          </p:nvSpPr>
          <p:spPr>
            <a:xfrm>
              <a:off x="-1" y="104086"/>
              <a:ext cx="3186676" cy="3268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lvl="1" indent="0" algn="ctr">
                <a:lnSpc>
                  <a:spcPts val="1700"/>
                </a:lnSpc>
                <a:defRPr b="1" spc="171">
                  <a:solidFill>
                    <a:srgbClr val="57D7E4"/>
                  </a:solidFill>
                  <a:latin typeface="Glacial Indifference Bold"/>
                  <a:ea typeface="Glacial Indifference Bold"/>
                  <a:cs typeface="Glacial Indifference Bold"/>
                  <a:sym typeface="Glacial Indifference Bold"/>
                </a:defRPr>
              </a:pPr>
              <a:r>
                <a:t>I AM PRESENTING</a:t>
              </a:r>
            </a:p>
          </p:txBody>
        </p:sp>
      </p:grpSp>
      <p:sp>
        <p:nvSpPr>
          <p:cNvPr id="103" name="TextBox 12">
            <a:extLst>
              <a:ext uri="{FF2B5EF4-FFF2-40B4-BE49-F238E27FC236}">
                <a16:creationId xmlns:a16="http://schemas.microsoft.com/office/drawing/2014/main" id="{AEA82BC7-E957-1710-99BE-BE39CFE49BF8}"/>
              </a:ext>
            </a:extLst>
          </p:cNvPr>
          <p:cNvSpPr txBox="1"/>
          <p:nvPr/>
        </p:nvSpPr>
        <p:spPr>
          <a:xfrm>
            <a:off x="229450" y="244400"/>
            <a:ext cx="1673494" cy="1948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 algn="ctr">
              <a:lnSpc>
                <a:spcPts val="1600"/>
              </a:lnSpc>
              <a:defRPr sz="1200" b="1" spc="114">
                <a:solidFill>
                  <a:srgbClr val="57D7E4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dirty="0"/>
              <a:t>27 - 28 June, 2025</a:t>
            </a:r>
          </a:p>
        </p:txBody>
      </p:sp>
      <p:sp>
        <p:nvSpPr>
          <p:cNvPr id="104" name="TextBox 13">
            <a:extLst>
              <a:ext uri="{FF2B5EF4-FFF2-40B4-BE49-F238E27FC236}">
                <a16:creationId xmlns:a16="http://schemas.microsoft.com/office/drawing/2014/main" id="{BEFF5BBF-4E1B-4B55-5840-D0F86F5CCEAC}"/>
              </a:ext>
            </a:extLst>
          </p:cNvPr>
          <p:cNvSpPr txBox="1"/>
          <p:nvPr/>
        </p:nvSpPr>
        <p:spPr>
          <a:xfrm>
            <a:off x="278837" y="419100"/>
            <a:ext cx="2354149" cy="2474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ts val="1000"/>
              </a:lnSpc>
              <a:defRPr sz="700" b="1" spc="34">
                <a:solidFill>
                  <a:srgbClr val="FDFDFD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Sheraton Valley Forge Hotel, </a:t>
            </a:r>
          </a:p>
          <a:p>
            <a:pPr>
              <a:lnSpc>
                <a:spcPts val="1000"/>
              </a:lnSpc>
              <a:defRPr sz="700" b="1" spc="34">
                <a:solidFill>
                  <a:srgbClr val="FDFDFD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480 N Gulph Rd. King of Prussia, PA 19406</a:t>
            </a:r>
          </a:p>
        </p:txBody>
      </p:sp>
      <p:sp>
        <p:nvSpPr>
          <p:cNvPr id="105" name="TextBox 14">
            <a:extLst>
              <a:ext uri="{FF2B5EF4-FFF2-40B4-BE49-F238E27FC236}">
                <a16:creationId xmlns:a16="http://schemas.microsoft.com/office/drawing/2014/main" id="{8DE00BD5-B1CA-E76F-25D2-2ECFB003C3BE}"/>
              </a:ext>
            </a:extLst>
          </p:cNvPr>
          <p:cNvSpPr txBox="1"/>
          <p:nvPr/>
        </p:nvSpPr>
        <p:spPr>
          <a:xfrm>
            <a:off x="278836" y="1014368"/>
            <a:ext cx="3634549" cy="8334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ts val="2200"/>
              </a:lnSpc>
              <a:defRPr sz="1900" b="1">
                <a:solidFill>
                  <a:srgbClr val="57D7E4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2025</a:t>
            </a:r>
          </a:p>
          <a:p>
            <a:pPr>
              <a:lnSpc>
                <a:spcPts val="2200"/>
              </a:lnSpc>
              <a:defRPr sz="1900" b="1">
                <a:solidFill>
                  <a:srgbClr val="57D7E4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@PHILLY CELL AND GENE THERAPY CONFERENCE</a:t>
            </a:r>
          </a:p>
        </p:txBody>
      </p:sp>
      <p:sp>
        <p:nvSpPr>
          <p:cNvPr id="106" name="Freeform 16">
            <a:extLst>
              <a:ext uri="{FF2B5EF4-FFF2-40B4-BE49-F238E27FC236}">
                <a16:creationId xmlns:a16="http://schemas.microsoft.com/office/drawing/2014/main" id="{13F83ADE-BD34-D616-EE0C-6287625A0794}"/>
              </a:ext>
            </a:extLst>
          </p:cNvPr>
          <p:cNvSpPr/>
          <p:nvPr/>
        </p:nvSpPr>
        <p:spPr>
          <a:xfrm>
            <a:off x="4291150" y="541262"/>
            <a:ext cx="1873131" cy="1873131"/>
          </a:xfrm>
          <a:prstGeom prst="ellipse">
            <a:avLst/>
          </a:prstGeom>
          <a:solidFill>
            <a:srgbClr val="000000">
              <a:alpha val="0"/>
            </a:srgbClr>
          </a:solidFill>
          <a:ln w="12700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07" name="TextBox 17">
            <a:extLst>
              <a:ext uri="{FF2B5EF4-FFF2-40B4-BE49-F238E27FC236}">
                <a16:creationId xmlns:a16="http://schemas.microsoft.com/office/drawing/2014/main" id="{3B6A7358-9EFF-6AC7-0912-0621DB1182CC}"/>
              </a:ext>
            </a:extLst>
          </p:cNvPr>
          <p:cNvSpPr txBox="1"/>
          <p:nvPr/>
        </p:nvSpPr>
        <p:spPr>
          <a:xfrm>
            <a:off x="4216865" y="2568624"/>
            <a:ext cx="1947417" cy="601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algn="r">
              <a:lnSpc>
                <a:spcPts val="1600"/>
              </a:lnSpc>
              <a:defRPr sz="1200" b="1" spc="114">
                <a:solidFill>
                  <a:srgbClr val="57D7E4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&lt;Name&gt;, &lt;Credential&gt;.</a:t>
            </a:r>
          </a:p>
          <a:p>
            <a:pPr algn="r">
              <a:lnSpc>
                <a:spcPts val="1600"/>
              </a:lnSpc>
              <a:defRPr sz="1200" b="1" spc="114">
                <a:solidFill>
                  <a:srgbClr val="57D7E4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&lt;Title&gt;</a:t>
            </a:r>
          </a:p>
          <a:p>
            <a:pPr algn="r">
              <a:lnSpc>
                <a:spcPts val="1600"/>
              </a:lnSpc>
              <a:defRPr sz="1200" b="1" spc="114">
                <a:solidFill>
                  <a:srgbClr val="57D7E4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&lt;Company Name&gt;</a:t>
            </a:r>
          </a:p>
        </p:txBody>
      </p:sp>
      <p:pic>
        <p:nvPicPr>
          <p:cNvPr id="108" name="Picture 18" descr="Picture 18">
            <a:extLst>
              <a:ext uri="{FF2B5EF4-FFF2-40B4-BE49-F238E27FC236}">
                <a16:creationId xmlns:a16="http://schemas.microsoft.com/office/drawing/2014/main" id="{E3ED8CB2-8E31-8B78-290C-B8DF6464EE9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9557" y="4018610"/>
            <a:ext cx="536721" cy="536721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extBox 17">
            <a:extLst>
              <a:ext uri="{FF2B5EF4-FFF2-40B4-BE49-F238E27FC236}">
                <a16:creationId xmlns:a16="http://schemas.microsoft.com/office/drawing/2014/main" id="{4B75CF90-8EDE-B944-4702-214599711C61}"/>
              </a:ext>
            </a:extLst>
          </p:cNvPr>
          <p:cNvSpPr txBox="1"/>
          <p:nvPr/>
        </p:nvSpPr>
        <p:spPr>
          <a:xfrm>
            <a:off x="366467" y="2675826"/>
            <a:ext cx="2402133" cy="1889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algn="r">
              <a:lnSpc>
                <a:spcPts val="1600"/>
              </a:lnSpc>
              <a:defRPr sz="1200" b="1" spc="114">
                <a:solidFill>
                  <a:srgbClr val="57D7E4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&lt;</a:t>
            </a:r>
            <a:r>
              <a:rPr lang="en-US" dirty="0"/>
              <a:t>presentation title</a:t>
            </a:r>
            <a:r>
              <a:rPr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25861058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5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75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5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75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5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75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75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75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75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75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75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75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75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75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75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75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" grpId="0" animBg="1"/>
      <p:bldP spid="95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95dc8a1-b3c6-4de0-b434-6c3dc31810cc">
      <Terms xmlns="http://schemas.microsoft.com/office/infopath/2007/PartnerControls"/>
    </lcf76f155ced4ddcb4097134ff3c332f>
    <TaxCatchAll xmlns="ea10644a-c565-4713-b468-8b57bcbd9ed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FB7D68826C7BB41BD0B224F5B0FA84F" ma:contentTypeVersion="18" ma:contentTypeDescription="Create a new document." ma:contentTypeScope="" ma:versionID="be0aca7b9593e97d728925a1589c6a39">
  <xsd:schema xmlns:xsd="http://www.w3.org/2001/XMLSchema" xmlns:xs="http://www.w3.org/2001/XMLSchema" xmlns:p="http://schemas.microsoft.com/office/2006/metadata/properties" xmlns:ns2="ea10644a-c565-4713-b468-8b57bcbd9ed4" xmlns:ns3="595dc8a1-b3c6-4de0-b434-6c3dc31810cc" targetNamespace="http://schemas.microsoft.com/office/2006/metadata/properties" ma:root="true" ma:fieldsID="88be36ff5658992c9134f97ba5430c8e" ns2:_="" ns3:_="">
    <xsd:import namespace="ea10644a-c565-4713-b468-8b57bcbd9ed4"/>
    <xsd:import namespace="595dc8a1-b3c6-4de0-b434-6c3dc31810c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lcf76f155ced4ddcb4097134ff3c332f" minOccurs="0"/>
                <xsd:element ref="ns2:TaxCatchAll" minOccurs="0"/>
                <xsd:element ref="ns3:MediaLengthInSeconds" minOccurs="0"/>
                <xsd:element ref="ns3:MediaServiceLocation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10644a-c565-4713-b468-8b57bcbd9ed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8bd5feff-7006-4d45-a124-97c9cc65bbef}" ma:internalName="TaxCatchAll" ma:showField="CatchAllData" ma:web="ea10644a-c565-4713-b468-8b57bcbd9ed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5dc8a1-b3c6-4de0-b434-6c3dc31810c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bf03974d-1d46-4839-a99f-3dc61c20741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75CA6D6-2B97-48B5-909E-F91B5F8D3ABD}">
  <ds:schemaRefs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595dc8a1-b3c6-4de0-b434-6c3dc31810cc"/>
    <ds:schemaRef ds:uri="http://purl.org/dc/dcmitype/"/>
    <ds:schemaRef ds:uri="ea10644a-c565-4713-b468-8b57bcbd9ed4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D43658E-54AB-4B70-9C6E-6EE597E654C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9D161AF-C7BB-415F-BA1E-86E3571C428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a10644a-c565-4713-b468-8b57bcbd9ed4"/>
    <ds:schemaRef ds:uri="595dc8a1-b3c6-4de0-b434-6c3dc31810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119</Words>
  <Application>Microsoft Office PowerPoint</Application>
  <PresentationFormat>Custom</PresentationFormat>
  <Paragraphs>25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Yan Huize</cp:lastModifiedBy>
  <cp:revision>1</cp:revision>
  <dcterms:modified xsi:type="dcterms:W3CDTF">2025-05-16T01:07:22Z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0x0101004FB7D68826C7BB41BD0B224F5B0FA84F</vt:lpwstr>
  </property>
  <property fmtid="{D5CDD505-2E9C-101B-9397-08002B2CF9AE}" pid="3" name="MediaServiceImageTags">
    <vt:lpwstr/>
  </property>
</Properties>
</file>